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6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8404800" cy="38404800"/>
  <p:notesSz cx="81838800" cy="81838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1pPr>
    <a:lvl2pPr marL="446547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2pPr>
    <a:lvl3pPr marL="893094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3pPr>
    <a:lvl4pPr marL="1339642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4pPr>
    <a:lvl5pPr marL="1786189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5pPr>
    <a:lvl6pPr marL="2232736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6pPr>
    <a:lvl7pPr marL="2679283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7pPr>
    <a:lvl8pPr marL="3125831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8pPr>
    <a:lvl9pPr marL="3572378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91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379"/>
    <a:srgbClr val="642F6C"/>
    <a:srgbClr val="E1E1FF"/>
    <a:srgbClr val="008B6A"/>
    <a:srgbClr val="006448"/>
    <a:srgbClr val="C3E2F1"/>
    <a:srgbClr val="E9CBE4"/>
    <a:srgbClr val="FFFF99"/>
    <a:srgbClr val="0099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21" d="100"/>
          <a:sy n="21" d="100"/>
        </p:scale>
        <p:origin x="2274" y="90"/>
      </p:cViewPr>
      <p:guideLst>
        <p:guide orient="horz" pos="24191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t" anchorCtr="0" compatLnSpc="1">
            <a:prstTxWarp prst="textNoShape">
              <a:avLst/>
            </a:prstTxWarp>
          </a:bodyPr>
          <a:lstStyle>
            <a:lvl1pPr defTabSz="9352638">
              <a:defRPr sz="11600"/>
            </a:lvl1pPr>
          </a:lstStyle>
          <a:p>
            <a:endParaRPr lang="en-US"/>
          </a:p>
        </p:txBody>
      </p:sp>
      <p:sp>
        <p:nvSpPr>
          <p:cNvPr id="4099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6367920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t" anchorCtr="0" compatLnSpc="1">
            <a:prstTxWarp prst="textNoShape">
              <a:avLst/>
            </a:prstTxWarp>
          </a:bodyPr>
          <a:lstStyle>
            <a:lvl1pPr algn="r" defTabSz="9352638">
              <a:defRPr sz="11600"/>
            </a:lvl1pPr>
          </a:lstStyle>
          <a:p>
            <a:endParaRPr lang="en-US"/>
          </a:p>
        </p:txBody>
      </p:sp>
      <p:sp>
        <p:nvSpPr>
          <p:cNvPr id="4100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6" y="77744077"/>
            <a:ext cx="35470897" cy="4094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b" anchorCtr="0" compatLnSpc="1">
            <a:prstTxWarp prst="textNoShape">
              <a:avLst/>
            </a:prstTxWarp>
          </a:bodyPr>
          <a:lstStyle>
            <a:lvl1pPr defTabSz="9352638">
              <a:defRPr sz="11600"/>
            </a:lvl1pPr>
          </a:lstStyle>
          <a:p>
            <a:endParaRPr lang="en-US"/>
          </a:p>
        </p:txBody>
      </p:sp>
      <p:sp>
        <p:nvSpPr>
          <p:cNvPr id="4101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6367920" y="77744077"/>
            <a:ext cx="35470897" cy="4094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b" anchorCtr="0" compatLnSpc="1">
            <a:prstTxWarp prst="textNoShape">
              <a:avLst/>
            </a:prstTxWarp>
          </a:bodyPr>
          <a:lstStyle>
            <a:lvl1pPr algn="r" defTabSz="9352638">
              <a:defRPr sz="11600"/>
            </a:lvl1pPr>
          </a:lstStyle>
          <a:p>
            <a:fld id="{7F0FE9D4-E8C5-48AE-B8E8-6D15EDB27A7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7802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t" anchorCtr="0" compatLnSpc="1">
            <a:prstTxWarp prst="textNoShape">
              <a:avLst/>
            </a:prstTxWarp>
          </a:bodyPr>
          <a:lstStyle>
            <a:lvl1pPr>
              <a:defRPr sz="11600" b="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6349393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t" anchorCtr="0" compatLnSpc="1">
            <a:prstTxWarp prst="textNoShape">
              <a:avLst/>
            </a:prstTxWarp>
          </a:bodyPr>
          <a:lstStyle>
            <a:lvl1pPr algn="r">
              <a:defRPr sz="11600" b="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574625" y="6129338"/>
            <a:ext cx="30689550" cy="306895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191303" y="38879026"/>
            <a:ext cx="65456217" cy="368246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" y="77730094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b" anchorCtr="0" compatLnSpc="1">
            <a:prstTxWarp prst="textNoShape">
              <a:avLst/>
            </a:prstTxWarp>
          </a:bodyPr>
          <a:lstStyle>
            <a:lvl1pPr>
              <a:defRPr sz="11600" b="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6349393" y="77730094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b" anchorCtr="0" compatLnSpc="1">
            <a:prstTxWarp prst="textNoShape">
              <a:avLst/>
            </a:prstTxWarp>
          </a:bodyPr>
          <a:lstStyle>
            <a:lvl1pPr algn="r">
              <a:defRPr sz="11600" b="0">
                <a:latin typeface="Times" pitchFamily="18" charset="0"/>
              </a:defRPr>
            </a:lvl1pPr>
          </a:lstStyle>
          <a:p>
            <a:fld id="{D551BAE5-ECC1-4644-A045-10203509313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0110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4654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89309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3964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78618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32736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79283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25831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72378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673B61-387F-4C48-AD7F-306B523FF5ED}" type="slidenum">
              <a:rPr lang="en-US"/>
              <a:pPr/>
              <a:t>1</a:t>
            </a:fld>
            <a:endParaRPr lang="en-US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31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0360" y="11930383"/>
            <a:ext cx="32644080" cy="823214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720" y="21762720"/>
            <a:ext cx="26883360" cy="9814560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Century Gothic"/>
                <a:cs typeface="Century Gothic"/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98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20240" y="8961123"/>
            <a:ext cx="34564320" cy="25345393"/>
          </a:xfrm>
          <a:prstGeom prst="rect">
            <a:avLst/>
          </a:prstGeom>
        </p:spPr>
        <p:txBody>
          <a:bodyPr vert="eaVert" lIns="438912" tIns="219456" rIns="438912" bIns="21945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49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843480" y="1537976"/>
            <a:ext cx="8641080" cy="3276854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20240" y="1537976"/>
            <a:ext cx="25283160" cy="32768540"/>
          </a:xfrm>
          <a:prstGeom prst="rect">
            <a:avLst/>
          </a:prstGeom>
        </p:spPr>
        <p:txBody>
          <a:bodyPr vert="eaVert" lIns="438912" tIns="219456" rIns="438912" bIns="21945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6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9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0" y="8961123"/>
            <a:ext cx="34564320" cy="2534539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>
                <a:latin typeface="Century Gothic"/>
                <a:cs typeface="Century Gothic"/>
              </a:defRPr>
            </a:lvl1pPr>
            <a:lvl2pPr>
              <a:defRPr>
                <a:latin typeface="Century Gothic"/>
                <a:cs typeface="Century Gothic"/>
              </a:defRPr>
            </a:lvl2pPr>
            <a:lvl3pPr>
              <a:defRPr>
                <a:latin typeface="Century Gothic"/>
                <a:cs typeface="Century Gothic"/>
              </a:defRPr>
            </a:lvl3pPr>
            <a:lvl4pPr>
              <a:defRPr>
                <a:latin typeface="Century Gothic"/>
                <a:cs typeface="Century Gothic"/>
              </a:defRPr>
            </a:lvl4pPr>
            <a:lvl5pPr>
              <a:defRPr>
                <a:latin typeface="Century Gothic"/>
                <a:cs typeface="Century Gothic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788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3715" y="24678643"/>
            <a:ext cx="32644080" cy="762762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33715" y="16277596"/>
            <a:ext cx="32644080" cy="8401047"/>
          </a:xfrm>
          <a:prstGeom prst="rect">
            <a:avLst/>
          </a:prstGeom>
        </p:spPr>
        <p:txBody>
          <a:bodyPr lIns="438912" tIns="219456" rIns="438912" bIns="219456"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77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8961123"/>
            <a:ext cx="16962120" cy="2534539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3400">
                <a:latin typeface="Century Gothic"/>
                <a:cs typeface="Century Gothic"/>
              </a:defRPr>
            </a:lvl1pPr>
            <a:lvl2pPr>
              <a:defRPr sz="11500">
                <a:latin typeface="Century Gothic"/>
                <a:cs typeface="Century Gothic"/>
              </a:defRPr>
            </a:lvl2pPr>
            <a:lvl3pPr>
              <a:defRPr sz="9600">
                <a:latin typeface="Century Gothic"/>
                <a:cs typeface="Century Gothic"/>
              </a:defRPr>
            </a:lvl3pPr>
            <a:lvl4pPr>
              <a:defRPr sz="8600">
                <a:latin typeface="Century Gothic"/>
                <a:cs typeface="Century Gothic"/>
              </a:defRPr>
            </a:lvl4pPr>
            <a:lvl5pPr>
              <a:defRPr sz="8600">
                <a:latin typeface="Century Gothic"/>
                <a:cs typeface="Century Gothic"/>
              </a:defRPr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22440" y="8961123"/>
            <a:ext cx="16962120" cy="2534539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3400">
                <a:latin typeface="Century Gothic"/>
                <a:cs typeface="Century Gothic"/>
              </a:defRPr>
            </a:lvl1pPr>
            <a:lvl2pPr>
              <a:defRPr sz="11500">
                <a:latin typeface="Century Gothic"/>
                <a:cs typeface="Century Gothic"/>
              </a:defRPr>
            </a:lvl2pPr>
            <a:lvl3pPr>
              <a:defRPr sz="9600">
                <a:latin typeface="Century Gothic"/>
                <a:cs typeface="Century Gothic"/>
              </a:defRPr>
            </a:lvl3pPr>
            <a:lvl4pPr>
              <a:defRPr sz="8600">
                <a:latin typeface="Century Gothic"/>
                <a:cs typeface="Century Gothic"/>
              </a:defRPr>
            </a:lvl4pPr>
            <a:lvl5pPr>
              <a:defRPr sz="8600">
                <a:latin typeface="Century Gothic"/>
                <a:cs typeface="Century Gothic"/>
              </a:defRPr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58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8596633"/>
            <a:ext cx="16968790" cy="3582667"/>
          </a:xfrm>
          <a:prstGeom prst="rect">
            <a:avLst/>
          </a:prstGeom>
        </p:spPr>
        <p:txBody>
          <a:bodyPr lIns="438912" tIns="219456" rIns="438912" bIns="219456"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0" y="12179300"/>
            <a:ext cx="16968790" cy="2212721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509107" y="8596633"/>
            <a:ext cx="16975455" cy="3582667"/>
          </a:xfrm>
          <a:prstGeom prst="rect">
            <a:avLst/>
          </a:prstGeom>
        </p:spPr>
        <p:txBody>
          <a:bodyPr lIns="438912" tIns="219456" rIns="438912" bIns="219456"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509107" y="12179300"/>
            <a:ext cx="16975455" cy="2212721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3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581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6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2" y="1529080"/>
            <a:ext cx="12634915" cy="650748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5210" y="1529083"/>
            <a:ext cx="21469350" cy="3277743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2" y="8036563"/>
            <a:ext cx="12634915" cy="26269953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17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7610" y="26883360"/>
            <a:ext cx="23042880" cy="3173733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527610" y="3431540"/>
            <a:ext cx="23042880" cy="23042880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27610" y="30057093"/>
            <a:ext cx="23042880" cy="4507227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2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6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 vert="horz" lIns="438912" tIns="219456" rIns="438912" bIns="219456" rtlCol="0" anchor="t">
            <a:normAutofit/>
          </a:bodyPr>
          <a:lstStyle/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7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14400" y="4800600"/>
            <a:ext cx="36576000" cy="24384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6000" dirty="0" smtClean="0">
                <a:solidFill>
                  <a:srgbClr val="642F6C"/>
                </a:solidFill>
              </a:rPr>
              <a:t>Do Drug Combinations that Show Similar Activities also Show Similar Synergies?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7239000"/>
            <a:ext cx="36576000" cy="1905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/>
          <a:p>
            <a:pPr algn="ctr"/>
            <a:r>
              <a:rPr lang="en-US" sz="4000" b="0" dirty="0" smtClean="0"/>
              <a:t>Sarita Lee, Rajarshi Guha, Lu </a:t>
            </a:r>
            <a:r>
              <a:rPr lang="en-US" sz="4000" b="0" dirty="0" smtClean="0"/>
              <a:t>Chen</a:t>
            </a:r>
          </a:p>
          <a:p>
            <a:pPr algn="ctr"/>
            <a:r>
              <a:rPr lang="en-US" sz="4000" b="0" dirty="0"/>
              <a:t>National Center for Advancing Translational Sciences, National Institutes of Health, Rockville, Maryland </a:t>
            </a:r>
            <a:r>
              <a:rPr lang="en-US" sz="4000" b="0" dirty="0" smtClean="0"/>
              <a:t>20850</a:t>
            </a:r>
            <a:endParaRPr lang="en-US" sz="4000" b="0" dirty="0" smtClean="0"/>
          </a:p>
          <a:p>
            <a:pPr algn="ctr"/>
            <a:endParaRPr lang="en-US" sz="4000" b="0" dirty="0" smtClean="0"/>
          </a:p>
          <a:p>
            <a:pPr algn="ctr"/>
            <a:endParaRPr lang="en-US" sz="4000" b="0" dirty="0" smtClean="0"/>
          </a:p>
        </p:txBody>
      </p:sp>
      <p:grpSp>
        <p:nvGrpSpPr>
          <p:cNvPr id="19" name="Group 18"/>
          <p:cNvGrpSpPr/>
          <p:nvPr/>
        </p:nvGrpSpPr>
        <p:grpSpPr>
          <a:xfrm>
            <a:off x="914400" y="9753600"/>
            <a:ext cx="11887200" cy="8534400"/>
            <a:chOff x="914400" y="9753600"/>
            <a:chExt cx="11887200" cy="8534400"/>
          </a:xfrm>
        </p:grpSpPr>
        <p:sp>
          <p:nvSpPr>
            <p:cNvPr id="10" name="TextBox 9"/>
            <p:cNvSpPr txBox="1"/>
            <p:nvPr/>
          </p:nvSpPr>
          <p:spPr>
            <a:xfrm>
              <a:off x="914400" y="97536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Introduction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14400" y="10988040"/>
              <a:ext cx="11887200" cy="729996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r>
                <a:rPr lang="en-US" sz="4000" b="0" dirty="0" smtClean="0"/>
                <a:t>Combination Screening</a:t>
              </a:r>
              <a:endParaRPr lang="en-US" sz="3200" b="0" dirty="0" smtClean="0"/>
            </a:p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</a:p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More text </a:t>
              </a:r>
            </a:p>
            <a:p>
              <a:pPr marL="571500" indent="-571500">
                <a:buFont typeface="Arial" pitchFamily="34" charset="0"/>
                <a:buChar char="•"/>
              </a:pPr>
              <a:endParaRPr lang="en-US" sz="3200" b="0" dirty="0"/>
            </a:p>
            <a:p>
              <a:pPr marL="571500" indent="-571500">
                <a:buFont typeface="Arial" pitchFamily="34" charset="0"/>
                <a:buChar char="•"/>
              </a:pPr>
              <a:endParaRPr lang="en-US" sz="3200" b="0" dirty="0" smtClean="0"/>
            </a:p>
            <a:p>
              <a:r>
                <a:rPr lang="en-US" sz="4000" dirty="0" smtClean="0"/>
                <a:t>Synergy </a:t>
              </a:r>
              <a:endParaRPr lang="en-US" sz="44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914400" y="19126200"/>
            <a:ext cx="36576000" cy="9357360"/>
            <a:chOff x="914400" y="20116800"/>
            <a:chExt cx="36576000" cy="9357360"/>
          </a:xfrm>
        </p:grpSpPr>
        <p:sp>
          <p:nvSpPr>
            <p:cNvPr id="14" name="TextBox 13"/>
            <p:cNvSpPr txBox="1"/>
            <p:nvPr/>
          </p:nvSpPr>
          <p:spPr>
            <a:xfrm>
              <a:off x="914400" y="20116800"/>
              <a:ext cx="365760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14400" y="21336000"/>
              <a:ext cx="36576000" cy="813816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numCol="3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6112" y="36499800"/>
            <a:ext cx="36042600" cy="1143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b">
            <a:noAutofit/>
          </a:bodyPr>
          <a:lstStyle/>
          <a:p>
            <a:pPr algn="ctr"/>
            <a:r>
              <a:rPr lang="en-US" sz="2400" b="0" dirty="0" smtClean="0"/>
              <a:t>Disclaimer</a:t>
            </a:r>
            <a:endParaRPr lang="en-US" sz="3600" b="0" dirty="0"/>
          </a:p>
        </p:txBody>
      </p:sp>
      <p:grpSp>
        <p:nvGrpSpPr>
          <p:cNvPr id="27" name="Group 26"/>
          <p:cNvGrpSpPr/>
          <p:nvPr/>
        </p:nvGrpSpPr>
        <p:grpSpPr>
          <a:xfrm>
            <a:off x="896112" y="29337000"/>
            <a:ext cx="11887200" cy="6858000"/>
            <a:chOff x="914400" y="11887200"/>
            <a:chExt cx="11887200" cy="6858000"/>
          </a:xfrm>
        </p:grpSpPr>
        <p:sp>
          <p:nvSpPr>
            <p:cNvPr id="28" name="TextBox 27"/>
            <p:cNvSpPr txBox="1"/>
            <p:nvPr/>
          </p:nvSpPr>
          <p:spPr>
            <a:xfrm>
              <a:off x="914400" y="118872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914400" y="13106400"/>
              <a:ext cx="11887200" cy="56388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3258800" y="29337000"/>
            <a:ext cx="11887200" cy="6858000"/>
            <a:chOff x="914400" y="11887200"/>
            <a:chExt cx="11887200" cy="6858000"/>
          </a:xfrm>
        </p:grpSpPr>
        <p:sp>
          <p:nvSpPr>
            <p:cNvPr id="31" name="TextBox 30"/>
            <p:cNvSpPr txBox="1"/>
            <p:nvPr/>
          </p:nvSpPr>
          <p:spPr>
            <a:xfrm>
              <a:off x="914400" y="118872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14400" y="13106400"/>
              <a:ext cx="11887200" cy="56388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25603200" y="29337000"/>
            <a:ext cx="11887200" cy="6858000"/>
            <a:chOff x="914400" y="11887200"/>
            <a:chExt cx="11887200" cy="6858000"/>
          </a:xfrm>
        </p:grpSpPr>
        <p:sp>
          <p:nvSpPr>
            <p:cNvPr id="34" name="TextBox 33"/>
            <p:cNvSpPr txBox="1"/>
            <p:nvPr/>
          </p:nvSpPr>
          <p:spPr>
            <a:xfrm>
              <a:off x="914400" y="118872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Heading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914400" y="13106400"/>
              <a:ext cx="11887200" cy="56388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457200"/>
            <a:ext cx="37566600" cy="4105107"/>
            <a:chOff x="381000" y="457200"/>
            <a:chExt cx="37566600" cy="4105107"/>
          </a:xfrm>
        </p:grpSpPr>
        <p:pic>
          <p:nvPicPr>
            <p:cNvPr id="2" name="Picture 1" descr="background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" y="499146"/>
              <a:ext cx="37490400" cy="3844254"/>
            </a:xfrm>
            <a:prstGeom prst="rect">
              <a:avLst/>
            </a:prstGeom>
          </p:spPr>
        </p:pic>
        <p:pic>
          <p:nvPicPr>
            <p:cNvPr id="5" name="Picture 4" descr="NCATS-logos-(large).png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88800" y="601156"/>
              <a:ext cx="12649200" cy="3589843"/>
            </a:xfrm>
            <a:prstGeom prst="rect">
              <a:avLst/>
            </a:prstGeom>
          </p:spPr>
        </p:pic>
        <p:pic>
          <p:nvPicPr>
            <p:cNvPr id="6" name="Picture 5" descr="NCATS-title-(large)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457200"/>
              <a:ext cx="13233744" cy="410510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yl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2571</TotalTime>
  <Words>53</Words>
  <Application>Microsoft Office PowerPoint</Application>
  <PresentationFormat>Custom</PresentationFormat>
  <Paragraphs>20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Times</vt:lpstr>
      <vt:lpstr>Kyle Theme</vt:lpstr>
      <vt:lpstr>PowerPoint Presentation</vt:lpstr>
    </vt:vector>
  </TitlesOfParts>
  <Company>NIH - NHGRI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User</dc:creator>
  <cp:lastModifiedBy>Lee, Sarita (NIH/NCATS) [F]</cp:lastModifiedBy>
  <cp:revision>96</cp:revision>
  <dcterms:created xsi:type="dcterms:W3CDTF">2001-05-18T19:51:53Z</dcterms:created>
  <dcterms:modified xsi:type="dcterms:W3CDTF">2017-07-24T18:44:50Z</dcterms:modified>
</cp:coreProperties>
</file>

<file path=docProps/thumbnail.jpeg>
</file>